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82" r:id="rId4"/>
    <p:sldId id="259" r:id="rId5"/>
    <p:sldId id="258" r:id="rId6"/>
    <p:sldId id="273" r:id="rId7"/>
    <p:sldId id="272" r:id="rId8"/>
    <p:sldId id="275" r:id="rId9"/>
    <p:sldId id="281" r:id="rId10"/>
    <p:sldId id="277" r:id="rId11"/>
    <p:sldId id="278" r:id="rId12"/>
    <p:sldId id="279" r:id="rId13"/>
    <p:sldId id="280" r:id="rId14"/>
  </p:sldIdLst>
  <p:sldSz cx="9144000" cy="5143500" type="screen16x9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76">
          <p15:clr>
            <a:srgbClr val="A4A3A4"/>
          </p15:clr>
        </p15:guide>
        <p15:guide id="2" orient="horz" pos="2164">
          <p15:clr>
            <a:srgbClr val="A4A3A4"/>
          </p15:clr>
        </p15:guide>
        <p15:guide id="3" pos="1927">
          <p15:clr>
            <a:srgbClr val="A4A3A4"/>
          </p15:clr>
        </p15:guide>
        <p15:guide id="4" pos="38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372"/>
      </p:cViewPr>
      <p:guideLst>
        <p:guide orient="horz" pos="1076"/>
        <p:guide orient="horz" pos="2164"/>
        <p:guide pos="1927"/>
        <p:guide pos="38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7101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6046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8109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9507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1938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8673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63915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15269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97137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9731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7D2EC-ED5D-47B4-BB89-507A0174FB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82F78-87D6-4CD0-BCE1-FED3B1ECC0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21971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9131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20873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66969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21327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35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63797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1353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87367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950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92162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3298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0147F-EBBD-41F1-8437-6058AEDF0A47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0147F-EBBD-41F1-8437-6058AEDF0A47}" type="datetimeFigureOut">
              <a:rPr lang="ru-RU" smtClean="0"/>
              <a:pPr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01584-E008-40C3-B292-9EE004C48F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7D2EC-ED5D-47B4-BB89-507A0174FB4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82F78-87D6-4CD0-BCE1-FED3B1ECC00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22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92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0" y="13494"/>
            <a:ext cx="9144000" cy="51435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47800" y="1811338"/>
            <a:ext cx="1828800" cy="431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white">
                  <a:lumMod val="95000"/>
                </a:prst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5989638" y="1811338"/>
            <a:ext cx="1828800" cy="4318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>
              <a:solidFill>
                <a:prstClr val="white">
                  <a:lumMod val="95000"/>
                </a:prstClr>
              </a:solidFill>
              <a:latin typeface="Franklin Gothic Medium Cond" panose="020B06060304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 bwMode="auto">
          <a:xfrm>
            <a:off x="395288" y="798537"/>
            <a:ext cx="8353425" cy="46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 flipV="1">
            <a:off x="6759575" y="846162"/>
            <a:ext cx="1989138" cy="46038"/>
          </a:xfrm>
          <a:prstGeom prst="rect">
            <a:avLst/>
          </a:prstGeom>
          <a:solidFill>
            <a:srgbClr val="FF0000">
              <a:alpha val="60000"/>
            </a:srgbClr>
          </a:solidFill>
          <a:ln w="28575">
            <a:noFill/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endParaRPr lang="ru-RU" sz="1200">
              <a:solidFill>
                <a:schemeClr val="bg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0050" y="896964"/>
            <a:ext cx="8348663" cy="3186954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4A842"/>
              </a:solidFill>
            </a:endParaRPr>
          </a:p>
        </p:txBody>
      </p:sp>
      <p:sp>
        <p:nvSpPr>
          <p:cNvPr id="13322" name="Заголовок 3"/>
          <p:cNvSpPr txBox="1">
            <a:spLocks/>
          </p:cNvSpPr>
          <p:nvPr/>
        </p:nvSpPr>
        <p:spPr bwMode="auto">
          <a:xfrm>
            <a:off x="539750" y="1803400"/>
            <a:ext cx="8128000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dirty="0" smtClean="0">
                <a:solidFill>
                  <a:srgbClr val="FFFFFF"/>
                </a:solidFill>
                <a:latin typeface="Franklin Gothic Medium Cond" pitchFamily="34" charset="0"/>
              </a:rPr>
              <a:t>В помощь нотариусу</a:t>
            </a:r>
            <a:endParaRPr lang="ru-RU" altLang="ru-RU" dirty="0">
              <a:solidFill>
                <a:srgbClr val="FFFFFF"/>
              </a:solidFill>
              <a:latin typeface="Franklin Gothic Medium Cond" pitchFamily="34" charset="0"/>
            </a:endParaRPr>
          </a:p>
          <a:p>
            <a:pPr algn="ctr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ru-RU" altLang="ru-RU" sz="2400" dirty="0" smtClean="0">
              <a:solidFill>
                <a:srgbClr val="FFFFFF"/>
              </a:solidFill>
              <a:latin typeface="Franklin Gothic Medium Cond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65389"/>
            <a:ext cx="1513248" cy="36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73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66"/>
            <a:ext cx="9144001" cy="51435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65389"/>
            <a:ext cx="1513248" cy="36970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557554" y="663538"/>
            <a:ext cx="8028892" cy="4014446"/>
            <a:chOff x="215516" y="663538"/>
            <a:chExt cx="8640960" cy="4320480"/>
          </a:xfrm>
        </p:grpSpPr>
        <p:pic>
          <p:nvPicPr>
            <p:cNvPr id="3074" name="Picture 2" descr="N:\CIK\ACIK\UOMAO\OO\Ермакова\Шевченко\Нотариальная форма Сборщики\00000005.jpg"/>
            <p:cNvPicPr>
              <a:picLocks noChangeAspect="1" noChangeArrowheads="1"/>
            </p:cNvPicPr>
            <p:nvPr/>
          </p:nvPicPr>
          <p:blipFill>
            <a:blip r:embed="rId3" cstate="print"/>
            <a:srcRect r="6819"/>
            <a:stretch>
              <a:fillRect/>
            </a:stretch>
          </p:blipFill>
          <p:spPr bwMode="auto">
            <a:xfrm rot="16200000">
              <a:off x="948104" y="-69050"/>
              <a:ext cx="2808312" cy="42734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5" name="Picture 3" descr="N:\CIK\ACIK\UOMAO\OO\Ермакова\Шевченко\Нотариальная форма Сборщики\00000006.jpg"/>
            <p:cNvPicPr>
              <a:picLocks noChangeAspect="1" noChangeArrowheads="1"/>
            </p:cNvPicPr>
            <p:nvPr/>
          </p:nvPicPr>
          <p:blipFill>
            <a:blip r:embed="rId4" cstate="print"/>
            <a:srcRect l="5110"/>
            <a:stretch>
              <a:fillRect/>
            </a:stretch>
          </p:blipFill>
          <p:spPr bwMode="auto">
            <a:xfrm rot="5400000">
              <a:off x="5340745" y="-33200"/>
              <a:ext cx="2818993" cy="42124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Рисунок 13" descr="N:\CIK\ACIK\UOMAO\OO\Ермакова\Шевченко\Нотариальная форма Сборщики\00000006.jpg"/>
            <p:cNvPicPr/>
            <p:nvPr/>
          </p:nvPicPr>
          <p:blipFill>
            <a:blip r:embed="rId5" cstate="print"/>
            <a:srcRect l="43414" t="19490" r="28912" b="54817"/>
            <a:stretch>
              <a:fillRect/>
            </a:stretch>
          </p:blipFill>
          <p:spPr bwMode="auto">
            <a:xfrm>
              <a:off x="4860032" y="3183818"/>
              <a:ext cx="3024336" cy="1800200"/>
            </a:xfrm>
            <a:prstGeom prst="rect">
              <a:avLst/>
            </a:prstGeom>
            <a:ln w="190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7" name="Прямая со стрелкой 16"/>
            <p:cNvCxnSpPr>
              <a:endCxn id="14" idx="0"/>
            </p:cNvCxnSpPr>
            <p:nvPr/>
          </p:nvCxnSpPr>
          <p:spPr>
            <a:xfrm flipH="1">
              <a:off x="6372200" y="1815666"/>
              <a:ext cx="612068" cy="136815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040052" y="4083918"/>
              <a:ext cx="2232248" cy="10801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8064388" y="375506"/>
            <a:ext cx="1079612" cy="276999"/>
          </a:xfrm>
          <a:prstGeom prst="rect">
            <a:avLst/>
          </a:prstGeom>
          <a:solidFill>
            <a:srgbClr val="FF0000">
              <a:alpha val="60000"/>
            </a:srgbClr>
          </a:solidFill>
          <a:ln w="28575">
            <a:noFill/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200" dirty="0">
                <a:solidFill>
                  <a:schemeClr val="bg1"/>
                </a:solidFill>
              </a:rPr>
              <a:t>Пример № 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92333"/>
            <a:ext cx="9144000" cy="276999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2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Примеры нотариального удостоверения сведений о лицах, осуществляющих сбор подписей избирателей, выполненные с нарушениями</a:t>
            </a:r>
          </a:p>
        </p:txBody>
      </p:sp>
      <p:sp>
        <p:nvSpPr>
          <p:cNvPr id="3" name="Овал 2"/>
          <p:cNvSpPr/>
          <p:nvPr/>
        </p:nvSpPr>
        <p:spPr>
          <a:xfrm>
            <a:off x="6737591" y="122242"/>
            <a:ext cx="1809509" cy="231786"/>
          </a:xfrm>
          <a:custGeom>
            <a:avLst/>
            <a:gdLst>
              <a:gd name="connsiteX0" fmla="*/ 0 w 2088232"/>
              <a:gd name="connsiteY0" fmla="*/ 115416 h 230832"/>
              <a:gd name="connsiteX1" fmla="*/ 1044116 w 2088232"/>
              <a:gd name="connsiteY1" fmla="*/ 0 h 230832"/>
              <a:gd name="connsiteX2" fmla="*/ 2088232 w 2088232"/>
              <a:gd name="connsiteY2" fmla="*/ 115416 h 230832"/>
              <a:gd name="connsiteX3" fmla="*/ 1044116 w 2088232"/>
              <a:gd name="connsiteY3" fmla="*/ 230832 h 230832"/>
              <a:gd name="connsiteX4" fmla="*/ 0 w 2088232"/>
              <a:gd name="connsiteY4" fmla="*/ 115416 h 230832"/>
              <a:gd name="connsiteX0" fmla="*/ 950 w 2090132"/>
              <a:gd name="connsiteY0" fmla="*/ 115416 h 231309"/>
              <a:gd name="connsiteX1" fmla="*/ 1045066 w 2090132"/>
              <a:gd name="connsiteY1" fmla="*/ 0 h 231309"/>
              <a:gd name="connsiteX2" fmla="*/ 2089182 w 2090132"/>
              <a:gd name="connsiteY2" fmla="*/ 115416 h 231309"/>
              <a:gd name="connsiteX3" fmla="*/ 1045066 w 2090132"/>
              <a:gd name="connsiteY3" fmla="*/ 230832 h 231309"/>
              <a:gd name="connsiteX4" fmla="*/ 950 w 2090132"/>
              <a:gd name="connsiteY4" fmla="*/ 115416 h 231309"/>
              <a:gd name="connsiteX0" fmla="*/ 950 w 2090132"/>
              <a:gd name="connsiteY0" fmla="*/ 115893 h 231786"/>
              <a:gd name="connsiteX1" fmla="*/ 1045066 w 2090132"/>
              <a:gd name="connsiteY1" fmla="*/ 477 h 231786"/>
              <a:gd name="connsiteX2" fmla="*/ 2089182 w 2090132"/>
              <a:gd name="connsiteY2" fmla="*/ 115893 h 231786"/>
              <a:gd name="connsiteX3" fmla="*/ 1045066 w 2090132"/>
              <a:gd name="connsiteY3" fmla="*/ 231309 h 231786"/>
              <a:gd name="connsiteX4" fmla="*/ 950 w 2090132"/>
              <a:gd name="connsiteY4" fmla="*/ 115893 h 23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132" h="231786">
                <a:moveTo>
                  <a:pt x="950" y="115893"/>
                </a:moveTo>
                <a:cubicBezTo>
                  <a:pt x="950" y="52151"/>
                  <a:pt x="55667" y="6827"/>
                  <a:pt x="1045066" y="477"/>
                </a:cubicBezTo>
                <a:cubicBezTo>
                  <a:pt x="2034465" y="-5873"/>
                  <a:pt x="2089182" y="52151"/>
                  <a:pt x="2089182" y="115893"/>
                </a:cubicBezTo>
                <a:cubicBezTo>
                  <a:pt x="2089182" y="179635"/>
                  <a:pt x="2161465" y="237659"/>
                  <a:pt x="1045066" y="231309"/>
                </a:cubicBezTo>
                <a:cubicBezTo>
                  <a:pt x="-71333" y="224959"/>
                  <a:pt x="950" y="179635"/>
                  <a:pt x="950" y="115893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540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366"/>
            <a:ext cx="9144001" cy="51435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65389"/>
            <a:ext cx="1513248" cy="369706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95535" y="516375"/>
            <a:ext cx="7920881" cy="4110751"/>
            <a:chOff x="143508" y="375506"/>
            <a:chExt cx="8880001" cy="4608512"/>
          </a:xfrm>
        </p:grpSpPr>
        <p:pic>
          <p:nvPicPr>
            <p:cNvPr id="1026" name="Picture 2" descr="N:\CIK\ACIK\UOMAO\OO\Ермакова\Шевченко\Нотариальная форма Сборщики\00000007.jpg"/>
            <p:cNvPicPr>
              <a:picLocks noChangeAspect="1" noChangeArrowheads="1"/>
            </p:cNvPicPr>
            <p:nvPr/>
          </p:nvPicPr>
          <p:blipFill>
            <a:blip r:embed="rId3" cstate="print"/>
            <a:srcRect l="11503" r="6034"/>
            <a:stretch>
              <a:fillRect/>
            </a:stretch>
          </p:blipFill>
          <p:spPr bwMode="auto">
            <a:xfrm rot="16200000">
              <a:off x="1092634" y="-573620"/>
              <a:ext cx="2638252" cy="45365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27" name="Picture 3" descr="N:\CIK\ACIK\UOMAO\OO\Ермакова\Шевченко\Нотариальная форма Сборщики\00000008.jpg"/>
            <p:cNvPicPr>
              <a:picLocks noChangeAspect="1" noChangeArrowheads="1"/>
            </p:cNvPicPr>
            <p:nvPr/>
          </p:nvPicPr>
          <p:blipFill>
            <a:blip r:embed="rId4" cstate="print"/>
            <a:srcRect l="5019" r="7820"/>
            <a:stretch>
              <a:fillRect/>
            </a:stretch>
          </p:blipFill>
          <p:spPr bwMode="auto">
            <a:xfrm rot="5400000">
              <a:off x="5545873" y="-454350"/>
              <a:ext cx="2647780" cy="43074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Рисунок 8" descr="N:\CIK\ACIK\UOMAO\OO\Ермакова\Шевченко\Нотариальная форма Сборщики\00000008.jpg"/>
            <p:cNvPicPr/>
            <p:nvPr/>
          </p:nvPicPr>
          <p:blipFill>
            <a:blip r:embed="rId5" cstate="print"/>
            <a:srcRect l="16987" t="32014" r="58494" b="8824"/>
            <a:stretch>
              <a:fillRect/>
            </a:stretch>
          </p:blipFill>
          <p:spPr bwMode="auto">
            <a:xfrm rot="5400000">
              <a:off x="4121950" y="1221600"/>
              <a:ext cx="1800200" cy="572463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3" name="Прямая соединительная линия 22"/>
            <p:cNvCxnSpPr/>
            <p:nvPr/>
          </p:nvCxnSpPr>
          <p:spPr>
            <a:xfrm>
              <a:off x="2519772" y="3903898"/>
              <a:ext cx="223224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Прямоугольник 5"/>
          <p:cNvSpPr/>
          <p:nvPr/>
        </p:nvSpPr>
        <p:spPr>
          <a:xfrm>
            <a:off x="8064388" y="375506"/>
            <a:ext cx="1079612" cy="276999"/>
          </a:xfrm>
          <a:prstGeom prst="rect">
            <a:avLst/>
          </a:prstGeom>
          <a:solidFill>
            <a:srgbClr val="FF0000">
              <a:alpha val="60000"/>
            </a:srgbClr>
          </a:solidFill>
          <a:ln w="28575">
            <a:noFill/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200" dirty="0">
                <a:solidFill>
                  <a:schemeClr val="bg1"/>
                </a:solidFill>
              </a:rPr>
              <a:t>Пример № 2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92333"/>
            <a:ext cx="9144000" cy="276999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2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Примеры нотариального удостоверения сведений о лицах, осуществляющих сбор подписей избирателей, выполненные с нарушениями</a:t>
            </a:r>
          </a:p>
        </p:txBody>
      </p:sp>
      <p:sp>
        <p:nvSpPr>
          <p:cNvPr id="13" name="Овал 2"/>
          <p:cNvSpPr/>
          <p:nvPr/>
        </p:nvSpPr>
        <p:spPr>
          <a:xfrm>
            <a:off x="6737591" y="122242"/>
            <a:ext cx="1809509" cy="231786"/>
          </a:xfrm>
          <a:custGeom>
            <a:avLst/>
            <a:gdLst>
              <a:gd name="connsiteX0" fmla="*/ 0 w 2088232"/>
              <a:gd name="connsiteY0" fmla="*/ 115416 h 230832"/>
              <a:gd name="connsiteX1" fmla="*/ 1044116 w 2088232"/>
              <a:gd name="connsiteY1" fmla="*/ 0 h 230832"/>
              <a:gd name="connsiteX2" fmla="*/ 2088232 w 2088232"/>
              <a:gd name="connsiteY2" fmla="*/ 115416 h 230832"/>
              <a:gd name="connsiteX3" fmla="*/ 1044116 w 2088232"/>
              <a:gd name="connsiteY3" fmla="*/ 230832 h 230832"/>
              <a:gd name="connsiteX4" fmla="*/ 0 w 2088232"/>
              <a:gd name="connsiteY4" fmla="*/ 115416 h 230832"/>
              <a:gd name="connsiteX0" fmla="*/ 950 w 2090132"/>
              <a:gd name="connsiteY0" fmla="*/ 115416 h 231309"/>
              <a:gd name="connsiteX1" fmla="*/ 1045066 w 2090132"/>
              <a:gd name="connsiteY1" fmla="*/ 0 h 231309"/>
              <a:gd name="connsiteX2" fmla="*/ 2089182 w 2090132"/>
              <a:gd name="connsiteY2" fmla="*/ 115416 h 231309"/>
              <a:gd name="connsiteX3" fmla="*/ 1045066 w 2090132"/>
              <a:gd name="connsiteY3" fmla="*/ 230832 h 231309"/>
              <a:gd name="connsiteX4" fmla="*/ 950 w 2090132"/>
              <a:gd name="connsiteY4" fmla="*/ 115416 h 231309"/>
              <a:gd name="connsiteX0" fmla="*/ 950 w 2090132"/>
              <a:gd name="connsiteY0" fmla="*/ 115893 h 231786"/>
              <a:gd name="connsiteX1" fmla="*/ 1045066 w 2090132"/>
              <a:gd name="connsiteY1" fmla="*/ 477 h 231786"/>
              <a:gd name="connsiteX2" fmla="*/ 2089182 w 2090132"/>
              <a:gd name="connsiteY2" fmla="*/ 115893 h 231786"/>
              <a:gd name="connsiteX3" fmla="*/ 1045066 w 2090132"/>
              <a:gd name="connsiteY3" fmla="*/ 231309 h 231786"/>
              <a:gd name="connsiteX4" fmla="*/ 950 w 2090132"/>
              <a:gd name="connsiteY4" fmla="*/ 115893 h 231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132" h="231786">
                <a:moveTo>
                  <a:pt x="950" y="115893"/>
                </a:moveTo>
                <a:cubicBezTo>
                  <a:pt x="950" y="52151"/>
                  <a:pt x="55667" y="6827"/>
                  <a:pt x="1045066" y="477"/>
                </a:cubicBezTo>
                <a:cubicBezTo>
                  <a:pt x="2034465" y="-5873"/>
                  <a:pt x="2089182" y="52151"/>
                  <a:pt x="2089182" y="115893"/>
                </a:cubicBezTo>
                <a:cubicBezTo>
                  <a:pt x="2089182" y="179635"/>
                  <a:pt x="2161465" y="237659"/>
                  <a:pt x="1045066" y="231309"/>
                </a:cubicBezTo>
                <a:cubicBezTo>
                  <a:pt x="-71333" y="224959"/>
                  <a:pt x="950" y="179635"/>
                  <a:pt x="950" y="115893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98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66"/>
            <a:ext cx="9144001" cy="51435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65389"/>
            <a:ext cx="1513248" cy="3697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9754" y="-797190"/>
            <a:ext cx="4464492" cy="63058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0074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66"/>
            <a:ext cx="9144001" cy="51435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65389"/>
            <a:ext cx="1513248" cy="3697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17" y="195486"/>
            <a:ext cx="3364765" cy="4752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5245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66"/>
            <a:ext cx="9144001" cy="51435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65389"/>
            <a:ext cx="1513248" cy="36970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9754" y="-797189"/>
            <a:ext cx="4464492" cy="63058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8660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66"/>
            <a:ext cx="9144001" cy="51435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17" y="195486"/>
            <a:ext cx="3364766" cy="47525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65389"/>
            <a:ext cx="1513248" cy="36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56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66"/>
            <a:ext cx="9144001" cy="51435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65389"/>
            <a:ext cx="1513248" cy="369706"/>
          </a:xfrm>
          <a:prstGeom prst="rect">
            <a:avLst/>
          </a:prstGeom>
        </p:spPr>
      </p:pic>
      <p:grpSp>
        <p:nvGrpSpPr>
          <p:cNvPr id="3" name="Группа 2"/>
          <p:cNvGrpSpPr>
            <a:grpSpLocks noChangeAspect="1"/>
          </p:cNvGrpSpPr>
          <p:nvPr/>
        </p:nvGrpSpPr>
        <p:grpSpPr>
          <a:xfrm>
            <a:off x="1403648" y="451601"/>
            <a:ext cx="6336704" cy="4162609"/>
            <a:chOff x="1151620" y="483518"/>
            <a:chExt cx="6804756" cy="4500500"/>
          </a:xfrm>
        </p:grpSpPr>
        <p:pic>
          <p:nvPicPr>
            <p:cNvPr id="2" name="Picture 2" descr="N:\CIK\ACIK\UOMAO\OO\Ермакова\Шевченко\Нотариальная форма Сборщики\00000001.jpg"/>
            <p:cNvPicPr>
              <a:picLocks noChangeAspect="1" noChangeArrowheads="1"/>
            </p:cNvPicPr>
            <p:nvPr/>
          </p:nvPicPr>
          <p:blipFill>
            <a:blip r:embed="rId3" cstate="print"/>
            <a:srcRect t="4501" b="1718"/>
            <a:stretch>
              <a:fillRect/>
            </a:stretch>
          </p:blipFill>
          <p:spPr bwMode="auto">
            <a:xfrm>
              <a:off x="1151620" y="483518"/>
              <a:ext cx="6804756" cy="45005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>
              <a:off x="1979712" y="3183818"/>
              <a:ext cx="1224136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583668" y="3399842"/>
              <a:ext cx="3852428" cy="3600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Прямоугольник 4"/>
          <p:cNvSpPr/>
          <p:nvPr/>
        </p:nvSpPr>
        <p:spPr>
          <a:xfrm>
            <a:off x="0" y="76944"/>
            <a:ext cx="9144000" cy="307777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Варианты нотариального удостоверения сведений о лицах, осуществляющих сбор подписей избирателей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064388" y="375506"/>
            <a:ext cx="1079612" cy="276999"/>
          </a:xfrm>
          <a:prstGeom prst="rect">
            <a:avLst/>
          </a:prstGeom>
          <a:solidFill>
            <a:srgbClr val="FF0000">
              <a:alpha val="60000"/>
            </a:srgbClr>
          </a:solidFill>
          <a:ln w="28575">
            <a:noFill/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200" dirty="0">
                <a:solidFill>
                  <a:schemeClr val="bg1"/>
                </a:solidFill>
              </a:rPr>
              <a:t>Пример № 1</a:t>
            </a:r>
          </a:p>
        </p:txBody>
      </p:sp>
    </p:spTree>
    <p:extLst>
      <p:ext uri="{BB962C8B-B14F-4D97-AF65-F5344CB8AC3E}">
        <p14:creationId xmlns:p14="http://schemas.microsoft.com/office/powerpoint/2010/main" val="24700677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366"/>
            <a:ext cx="9144001" cy="51435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65389"/>
            <a:ext cx="1513248" cy="369706"/>
          </a:xfrm>
          <a:prstGeom prst="rect">
            <a:avLst/>
          </a:prstGeom>
        </p:spPr>
      </p:pic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1220205" y="514006"/>
            <a:ext cx="6703590" cy="4056986"/>
            <a:chOff x="827584" y="375506"/>
            <a:chExt cx="7668852" cy="4628485"/>
          </a:xfrm>
        </p:grpSpPr>
        <p:pic>
          <p:nvPicPr>
            <p:cNvPr id="2050" name="Picture 2" descr="N:\CIK\ACIK\UOMAO\OO\Ермакова\Шевченко\Нотариальная форма Сборщики\00000003.jpg"/>
            <p:cNvPicPr>
              <a:picLocks noChangeAspect="1" noChangeArrowheads="1"/>
            </p:cNvPicPr>
            <p:nvPr/>
          </p:nvPicPr>
          <p:blipFill>
            <a:blip r:embed="rId3" cstate="print"/>
            <a:srcRect t="14420"/>
            <a:stretch>
              <a:fillRect/>
            </a:stretch>
          </p:blipFill>
          <p:spPr bwMode="auto">
            <a:xfrm>
              <a:off x="827584" y="375506"/>
              <a:ext cx="7668852" cy="462848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7" name="Прямая со стрелкой 6"/>
            <p:cNvCxnSpPr>
              <a:stCxn id="13" idx="1"/>
            </p:cNvCxnSpPr>
            <p:nvPr/>
          </p:nvCxnSpPr>
          <p:spPr>
            <a:xfrm flipH="1">
              <a:off x="3815916" y="1833668"/>
              <a:ext cx="1368152" cy="84609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>
              <a:stCxn id="13" idx="1"/>
            </p:cNvCxnSpPr>
            <p:nvPr/>
          </p:nvCxnSpPr>
          <p:spPr>
            <a:xfrm flipH="1">
              <a:off x="3851920" y="1833668"/>
              <a:ext cx="1332148" cy="27003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Рисунок 12" descr="N:\CIK\ACIK\UOMAO\OO\Ермакова\Шевченко\Нотариальная форма Сборщики\00000003.jpg"/>
            <p:cNvPicPr/>
            <p:nvPr/>
          </p:nvPicPr>
          <p:blipFill>
            <a:blip r:embed="rId4" cstate="print"/>
            <a:srcRect l="31232" t="42586" r="59718" b="38257"/>
            <a:stretch>
              <a:fillRect/>
            </a:stretch>
          </p:blipFill>
          <p:spPr bwMode="auto">
            <a:xfrm>
              <a:off x="5184068" y="807554"/>
              <a:ext cx="1332148" cy="2052228"/>
            </a:xfrm>
            <a:prstGeom prst="rect">
              <a:avLst/>
            </a:prstGeom>
            <a:ln w="1905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9" name="Прямоугольник 8"/>
          <p:cNvSpPr/>
          <p:nvPr/>
        </p:nvSpPr>
        <p:spPr>
          <a:xfrm>
            <a:off x="0" y="76944"/>
            <a:ext cx="9144000" cy="307777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Варианты нотариального удостоверения сведений о лицах, осуществляющих сбор подписей избирателей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064388" y="387778"/>
            <a:ext cx="1079612" cy="288000"/>
          </a:xfrm>
          <a:prstGeom prst="rect">
            <a:avLst/>
          </a:prstGeom>
          <a:solidFill>
            <a:srgbClr val="FF0000">
              <a:alpha val="60000"/>
            </a:srgbClr>
          </a:solidFill>
          <a:ln w="28575">
            <a:noFill/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200" dirty="0">
                <a:solidFill>
                  <a:schemeClr val="bg1"/>
                </a:solidFill>
              </a:rPr>
              <a:t>Пример № 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013450" y="3332650"/>
            <a:ext cx="5510878" cy="144000"/>
          </a:xfrm>
          <a:prstGeom prst="rect">
            <a:avLst/>
          </a:prstGeom>
          <a:solidFill>
            <a:srgbClr val="FF0000">
              <a:alpha val="25000"/>
            </a:srgbClr>
          </a:solidFill>
          <a:ln w="28575">
            <a:noFill/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40376" y="1995686"/>
            <a:ext cx="1152445" cy="695852"/>
          </a:xfrm>
          <a:prstGeom prst="rect">
            <a:avLst/>
          </a:prstGeom>
          <a:solidFill>
            <a:srgbClr val="FF0000">
              <a:alpha val="25000"/>
            </a:srgbClr>
          </a:solidFill>
          <a:ln w="28575">
            <a:noFill/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7" name="Выноска 2 (без границы) 16"/>
          <p:cNvSpPr/>
          <p:nvPr/>
        </p:nvSpPr>
        <p:spPr>
          <a:xfrm>
            <a:off x="7524328" y="2764113"/>
            <a:ext cx="1512168" cy="712537"/>
          </a:xfrm>
          <a:prstGeom prst="callout2">
            <a:avLst>
              <a:gd name="adj1" fmla="val 65407"/>
              <a:gd name="adj2" fmla="val -1279"/>
              <a:gd name="adj3" fmla="val 64270"/>
              <a:gd name="adj4" fmla="val -19533"/>
              <a:gd name="adj5" fmla="val -76035"/>
              <a:gd name="adj6" fmla="val -126328"/>
            </a:avLst>
          </a:prstGeom>
          <a:solidFill>
            <a:srgbClr val="FF0000">
              <a:alpha val="55000"/>
            </a:srgbClr>
          </a:solidFill>
          <a:ln w="28575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400" dirty="0" smtClean="0">
                <a:solidFill>
                  <a:schemeClr val="bg1"/>
                </a:solidFill>
              </a:rPr>
              <a:t>Не указан субъект Российской Федерации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1680" y="3435846"/>
            <a:ext cx="5832648" cy="249050"/>
          </a:xfrm>
          <a:prstGeom prst="rect">
            <a:avLst/>
          </a:prstGeom>
          <a:solidFill>
            <a:srgbClr val="FF0000">
              <a:alpha val="25000"/>
            </a:srgbClr>
          </a:solidFill>
          <a:ln w="28575">
            <a:noFill/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endParaRPr lang="ru-RU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0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366"/>
            <a:ext cx="9144001" cy="51435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65389"/>
            <a:ext cx="1513248" cy="36970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727107" y="483518"/>
            <a:ext cx="7689787" cy="4176464"/>
            <a:chOff x="143508" y="267494"/>
            <a:chExt cx="8714345" cy="4732920"/>
          </a:xfrm>
        </p:grpSpPr>
        <p:pic>
          <p:nvPicPr>
            <p:cNvPr id="3074" name="Picture 2" descr="N:\CIK\ACIK\UOMAO\OO\Ермакова\Шевченко\Нотариальная форма Сборщики\00000009.jpg"/>
            <p:cNvPicPr>
              <a:picLocks noChangeAspect="1" noChangeArrowheads="1"/>
            </p:cNvPicPr>
            <p:nvPr/>
          </p:nvPicPr>
          <p:blipFill>
            <a:blip r:embed="rId3" cstate="print"/>
            <a:srcRect l="4287" r="4727"/>
            <a:stretch>
              <a:fillRect/>
            </a:stretch>
          </p:blipFill>
          <p:spPr bwMode="auto">
            <a:xfrm rot="16200000">
              <a:off x="917594" y="-506592"/>
              <a:ext cx="2772308" cy="432048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5" name="Picture 3" descr="N:\CIK\ACIK\UOMAO\OO\Ермакова\Шевченко\Нотариальная форма Сборщики\00000010.jpg"/>
            <p:cNvPicPr>
              <a:picLocks noChangeAspect="1" noChangeArrowheads="1"/>
            </p:cNvPicPr>
            <p:nvPr/>
          </p:nvPicPr>
          <p:blipFill>
            <a:blip r:embed="rId4" cstate="print"/>
            <a:srcRect l="3545" r="4288"/>
            <a:stretch>
              <a:fillRect/>
            </a:stretch>
          </p:blipFill>
          <p:spPr bwMode="auto">
            <a:xfrm rot="5400000">
              <a:off x="5321784" y="-482290"/>
              <a:ext cx="2784909" cy="428447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1750" b="56251"/>
            <a:stretch>
              <a:fillRect/>
            </a:stretch>
          </p:blipFill>
          <p:spPr bwMode="auto">
            <a:xfrm>
              <a:off x="1115616" y="3111810"/>
              <a:ext cx="7742237" cy="86409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23" name="Прямая соединительная линия 22"/>
            <p:cNvCxnSpPr/>
            <p:nvPr/>
          </p:nvCxnSpPr>
          <p:spPr>
            <a:xfrm>
              <a:off x="4031940" y="3687874"/>
              <a:ext cx="223224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15616" y="4047914"/>
              <a:ext cx="7734300" cy="9525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4211960" y="4659982"/>
              <a:ext cx="2232248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0" y="76944"/>
            <a:ext cx="9144000" cy="307777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Варианты нотариального удостоверения сведений о лицах, осуществляющих сбор подписей избирателей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064388" y="375506"/>
            <a:ext cx="1079612" cy="276999"/>
          </a:xfrm>
          <a:prstGeom prst="rect">
            <a:avLst/>
          </a:prstGeom>
          <a:solidFill>
            <a:srgbClr val="FF0000">
              <a:alpha val="60000"/>
            </a:srgbClr>
          </a:solidFill>
          <a:ln w="28575">
            <a:noFill/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200" dirty="0">
                <a:solidFill>
                  <a:schemeClr val="bg1"/>
                </a:solidFill>
              </a:rPr>
              <a:t>Пример № 3</a:t>
            </a:r>
          </a:p>
        </p:txBody>
      </p:sp>
    </p:spTree>
    <p:extLst>
      <p:ext uri="{BB962C8B-B14F-4D97-AF65-F5344CB8AC3E}">
        <p14:creationId xmlns:p14="http://schemas.microsoft.com/office/powerpoint/2010/main" val="22243275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366"/>
            <a:ext cx="9144001" cy="5143500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665389"/>
            <a:ext cx="1513248" cy="3697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76944"/>
            <a:ext cx="9144000" cy="307777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u-RU" sz="1400" dirty="0">
                <a:solidFill>
                  <a:prstClr val="white"/>
                </a:solidFill>
                <a:latin typeface="Franklin Gothic Medium Cond" panose="020B0606030402020204" pitchFamily="34" charset="0"/>
              </a:rPr>
              <a:t>Варианты нотариального удостоверения сведений о лицах, осуществляющих сбор подписей избирателей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67545" y="555526"/>
            <a:ext cx="8208912" cy="4158550"/>
            <a:chOff x="179513" y="555526"/>
            <a:chExt cx="8790591" cy="4453226"/>
          </a:xfrm>
        </p:grpSpPr>
        <p:pic>
          <p:nvPicPr>
            <p:cNvPr id="5123" name="Picture 3" descr="N:\CIK\ACIK\UOMAO\OO\Ермакова\Шевченко\Нотариальная форма Сборщики\000000014.jpg"/>
            <p:cNvPicPr>
              <a:picLocks noChangeAspect="1" noChangeArrowheads="1"/>
            </p:cNvPicPr>
            <p:nvPr/>
          </p:nvPicPr>
          <p:blipFill>
            <a:blip r:embed="rId3" cstate="print"/>
            <a:srcRect l="11479"/>
            <a:stretch>
              <a:fillRect/>
            </a:stretch>
          </p:blipFill>
          <p:spPr bwMode="auto">
            <a:xfrm rot="16200000">
              <a:off x="3379236" y="2231808"/>
              <a:ext cx="2133506" cy="342038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24" name="Picture 4" descr="N:\CIK\ACIK\UOMAO\OO\Ермакова\Шевченко\Нотариальная форма Сборщики\00000001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6200000">
              <a:off x="6019358" y="44270"/>
              <a:ext cx="2439489" cy="346200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00092" y="3435846"/>
              <a:ext cx="2674937" cy="1439862"/>
            </a:xfrm>
            <a:prstGeom prst="rect">
              <a:avLst/>
            </a:prstGeom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22" name="Picture 2" descr="N:\CIK\ACIK\UOMAO\OO\Ермакова\Шевченко\Нотариальная форма Сборщики\000000013.jpg"/>
            <p:cNvPicPr>
              <a:picLocks noChangeAspect="1" noChangeArrowheads="1"/>
            </p:cNvPicPr>
            <p:nvPr/>
          </p:nvPicPr>
          <p:blipFill>
            <a:blip r:embed="rId6" cstate="print"/>
            <a:srcRect l="4453"/>
            <a:stretch>
              <a:fillRect/>
            </a:stretch>
          </p:blipFill>
          <p:spPr bwMode="auto">
            <a:xfrm rot="16200000">
              <a:off x="773580" y="-38541"/>
              <a:ext cx="2448271" cy="363640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 r="43717"/>
            <a:stretch>
              <a:fillRect/>
            </a:stretch>
          </p:blipFill>
          <p:spPr bwMode="auto">
            <a:xfrm>
              <a:off x="2699792" y="663538"/>
              <a:ext cx="2556284" cy="868363"/>
            </a:xfrm>
            <a:prstGeom prst="rect">
              <a:avLst/>
            </a:prstGeom>
            <a:ln w="127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Прямоугольник 6"/>
          <p:cNvSpPr/>
          <p:nvPr/>
        </p:nvSpPr>
        <p:spPr>
          <a:xfrm>
            <a:off x="8064388" y="375506"/>
            <a:ext cx="1079612" cy="276999"/>
          </a:xfrm>
          <a:prstGeom prst="rect">
            <a:avLst/>
          </a:prstGeom>
          <a:solidFill>
            <a:srgbClr val="FF0000">
              <a:alpha val="60000"/>
            </a:srgbClr>
          </a:solidFill>
          <a:ln w="28575">
            <a:noFill/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</a:pPr>
            <a:r>
              <a:rPr lang="ru-RU" sz="1200" dirty="0">
                <a:solidFill>
                  <a:schemeClr val="bg1"/>
                </a:solidFill>
              </a:rPr>
              <a:t>Пример № 4</a:t>
            </a:r>
          </a:p>
        </p:txBody>
      </p:sp>
    </p:spTree>
    <p:extLst>
      <p:ext uri="{BB962C8B-B14F-4D97-AF65-F5344CB8AC3E}">
        <p14:creationId xmlns:p14="http://schemas.microsoft.com/office/powerpoint/2010/main" val="518068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100</Words>
  <Application>Microsoft Office PowerPoint</Application>
  <PresentationFormat>Экран (16:9)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Тема Office</vt:lpstr>
      <vt:lpstr>2_Тема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tatarinova.a</dc:creator>
  <cp:lastModifiedBy>Антипова Жанна Геннадьевна</cp:lastModifiedBy>
  <cp:revision>87</cp:revision>
  <cp:lastPrinted>2017-11-27T14:19:00Z</cp:lastPrinted>
  <dcterms:created xsi:type="dcterms:W3CDTF">2017-04-06T13:43:51Z</dcterms:created>
  <dcterms:modified xsi:type="dcterms:W3CDTF">2017-12-15T08:39:11Z</dcterms:modified>
</cp:coreProperties>
</file>